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1" r:id="rId4"/>
    <p:sldMasterId id="2147483739" r:id="rId5"/>
  </p:sldMasterIdLst>
  <p:notesMasterIdLst>
    <p:notesMasterId r:id="rId9"/>
  </p:notesMasterIdLst>
  <p:handoutMasterIdLst>
    <p:handoutMasterId r:id="rId10"/>
  </p:handoutMasterIdLst>
  <p:sldIdLst>
    <p:sldId id="1267" r:id="rId6"/>
    <p:sldId id="1779" r:id="rId7"/>
    <p:sldId id="1223" r:id="rId8"/>
  </p:sldIdLst>
  <p:sldSz cx="14630400" cy="8229600"/>
  <p:notesSz cx="6881813" cy="9296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egoe UI" panose="020B0502040204020203" pitchFamily="34" charset="0"/>
      <p:regular r:id="rId15"/>
      <p:bold r:id="rId16"/>
      <p:italic r:id="rId17"/>
      <p:boldItalic r:id="rId18"/>
    </p:embeddedFont>
    <p:embeddedFont>
      <p:font typeface="Segoe UI Light" panose="020B0502040204020203" pitchFamily="34" charset="0"/>
      <p:regular r:id="rId19"/>
      <p:italic r:id="rId20"/>
    </p:embeddedFont>
    <p:embeddedFont>
      <p:font typeface="Segoe UI Semilight" panose="020B0402040204020203" pitchFamily="34" charset="0"/>
      <p:regular r:id="rId21"/>
      <p:italic r:id="rId22"/>
    </p:embeddedFont>
  </p:embeddedFontLst>
  <p:defaultTextStyle>
    <a:defPPr>
      <a:defRPr lang="en-US"/>
    </a:defPPr>
    <a:lvl1pPr marL="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naged Service" id="{48145530-1C5E-4018-BC97-538BB47E736D}">
          <p14:sldIdLst>
            <p14:sldId id="1267"/>
            <p14:sldId id="1779"/>
            <p14:sldId id="1223"/>
          </p14:sldIdLst>
        </p14:section>
      </p14:sectionLst>
    </p:ext>
    <p:ext uri="{EFAFB233-063F-42B5-8137-9DF3F51BA10A}">
      <p15:sldGuideLst xmlns:p15="http://schemas.microsoft.com/office/powerpoint/2012/main">
        <p15:guide id="2" pos="288" userDrawn="1">
          <p15:clr>
            <a:srgbClr val="A4A3A4"/>
          </p15:clr>
        </p15:guide>
        <p15:guide id="3" pos="8928" userDrawn="1">
          <p15:clr>
            <a:srgbClr val="A4A3A4"/>
          </p15:clr>
        </p15:guide>
        <p15:guide id="4" pos="6768" userDrawn="1">
          <p15:clr>
            <a:srgbClr val="A4A3A4"/>
          </p15:clr>
        </p15:guide>
        <p15:guide id="5" pos="2448" userDrawn="1">
          <p15:clr>
            <a:srgbClr val="A4A3A4"/>
          </p15:clr>
        </p15:guide>
        <p15:guide id="6" orient="horz" pos="4728" userDrawn="1">
          <p15:clr>
            <a:srgbClr val="A4A3A4"/>
          </p15:clr>
        </p15:guide>
        <p15:guide id="7" orient="horz" pos="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thony maytone" initials="am" lastIdx="2" clrIdx="6">
    <p:extLst>
      <p:ext uri="{19B8F6BF-5375-455C-9EA6-DF929625EA0E}">
        <p15:presenceInfo xmlns:p15="http://schemas.microsoft.com/office/powerpoint/2012/main" userId="c1f6446f4f3881c6" providerId="Windows Live"/>
      </p:ext>
    </p:extLst>
  </p:cmAuthor>
  <p:cmAuthor id="1" name="Jeremy Cooper (Affirma Consulting)" initials="JC(C" lastIdx="23" clrIdx="0"/>
  <p:cmAuthor id="2" name="Drew Michaels" initials="DM" lastIdx="18" clrIdx="1"/>
  <p:cmAuthor id="3" name="Jann Skotdal" initials="JS" lastIdx="7" clrIdx="2"/>
  <p:cmAuthor id="4" name="Enrique Rivero" initials="" lastIdx="0" clrIdx="3"/>
  <p:cmAuthor id="5" name="Brett Campbell" initials="BC" lastIdx="17" clrIdx="4"/>
  <p:cmAuthor id="6" name="Ross Chapman" initials="RC" lastIdx="1" clrIdx="5">
    <p:extLst>
      <p:ext uri="{19B8F6BF-5375-455C-9EA6-DF929625EA0E}">
        <p15:presenceInfo xmlns:p15="http://schemas.microsoft.com/office/powerpoint/2012/main" userId="Ross Chap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A9"/>
    <a:srgbClr val="1592A5"/>
    <a:srgbClr val="425B70"/>
    <a:srgbClr val="1E71B9"/>
    <a:srgbClr val="2F6EA5"/>
    <a:srgbClr val="006580"/>
    <a:srgbClr val="00AAEB"/>
    <a:srgbClr val="B8CED1"/>
    <a:srgbClr val="004E59"/>
    <a:srgbClr val="053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20" y="372"/>
      </p:cViewPr>
      <p:guideLst>
        <p:guide pos="288"/>
        <p:guide pos="8928"/>
        <p:guide pos="6768"/>
        <p:guide pos="2448"/>
        <p:guide orient="horz" pos="4728"/>
        <p:guide orient="horz" pos="9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customXml" Target="../customXml/item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5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le Phillips" userId="40417a94-2c84-4308-a0b1-334d7a79e7e9" providerId="ADAL" clId="{EA63DDBC-1393-4C68-A7AA-CF889335DA4E}"/>
    <pc:docChg chg="delSld delSection modSection">
      <pc:chgData name="Gabrielle Phillips" userId="40417a94-2c84-4308-a0b1-334d7a79e7e9" providerId="ADAL" clId="{EA63DDBC-1393-4C68-A7AA-CF889335DA4E}" dt="2021-05-07T18:54:33.773" v="21" actId="47"/>
      <pc:docMkLst>
        <pc:docMk/>
      </pc:docMkLst>
      <pc:sldChg chg="del">
        <pc:chgData name="Gabrielle Phillips" userId="40417a94-2c84-4308-a0b1-334d7a79e7e9" providerId="ADAL" clId="{EA63DDBC-1393-4C68-A7AA-CF889335DA4E}" dt="2021-05-07T18:54:14.508" v="8" actId="47"/>
        <pc:sldMkLst>
          <pc:docMk/>
          <pc:sldMk cId="1540026075" sldId="302"/>
        </pc:sldMkLst>
      </pc:sldChg>
      <pc:sldChg chg="del">
        <pc:chgData name="Gabrielle Phillips" userId="40417a94-2c84-4308-a0b1-334d7a79e7e9" providerId="ADAL" clId="{EA63DDBC-1393-4C68-A7AA-CF889335DA4E}" dt="2021-05-07T18:54:27.388" v="17" actId="47"/>
        <pc:sldMkLst>
          <pc:docMk/>
          <pc:sldMk cId="3176776498" sldId="665"/>
        </pc:sldMkLst>
      </pc:sldChg>
      <pc:sldChg chg="del">
        <pc:chgData name="Gabrielle Phillips" userId="40417a94-2c84-4308-a0b1-334d7a79e7e9" providerId="ADAL" clId="{EA63DDBC-1393-4C68-A7AA-CF889335DA4E}" dt="2021-05-07T18:54:26.818" v="16" actId="47"/>
        <pc:sldMkLst>
          <pc:docMk/>
          <pc:sldMk cId="367150084" sldId="666"/>
        </pc:sldMkLst>
      </pc:sldChg>
      <pc:sldChg chg="del">
        <pc:chgData name="Gabrielle Phillips" userId="40417a94-2c84-4308-a0b1-334d7a79e7e9" providerId="ADAL" clId="{EA63DDBC-1393-4C68-A7AA-CF889335DA4E}" dt="2021-05-07T18:54:26.106" v="15" actId="47"/>
        <pc:sldMkLst>
          <pc:docMk/>
          <pc:sldMk cId="1184121850" sldId="883"/>
        </pc:sldMkLst>
      </pc:sldChg>
      <pc:sldChg chg="del">
        <pc:chgData name="Gabrielle Phillips" userId="40417a94-2c84-4308-a0b1-334d7a79e7e9" providerId="ADAL" clId="{EA63DDBC-1393-4C68-A7AA-CF889335DA4E}" dt="2021-05-07T18:54:22.505" v="12" actId="47"/>
        <pc:sldMkLst>
          <pc:docMk/>
          <pc:sldMk cId="1681561005" sldId="885"/>
        </pc:sldMkLst>
      </pc:sldChg>
      <pc:sldChg chg="del">
        <pc:chgData name="Gabrielle Phillips" userId="40417a94-2c84-4308-a0b1-334d7a79e7e9" providerId="ADAL" clId="{EA63DDBC-1393-4C68-A7AA-CF889335DA4E}" dt="2021-05-07T18:54:21.824" v="11" actId="47"/>
        <pc:sldMkLst>
          <pc:docMk/>
          <pc:sldMk cId="3475117331" sldId="886"/>
        </pc:sldMkLst>
      </pc:sldChg>
      <pc:sldChg chg="del">
        <pc:chgData name="Gabrielle Phillips" userId="40417a94-2c84-4308-a0b1-334d7a79e7e9" providerId="ADAL" clId="{EA63DDBC-1393-4C68-A7AA-CF889335DA4E}" dt="2021-05-07T18:54:23.995" v="13" actId="47"/>
        <pc:sldMkLst>
          <pc:docMk/>
          <pc:sldMk cId="201180175" sldId="899"/>
        </pc:sldMkLst>
      </pc:sldChg>
      <pc:sldChg chg="del">
        <pc:chgData name="Gabrielle Phillips" userId="40417a94-2c84-4308-a0b1-334d7a79e7e9" providerId="ADAL" clId="{EA63DDBC-1393-4C68-A7AA-CF889335DA4E}" dt="2021-05-07T18:54:25.574" v="14" actId="47"/>
        <pc:sldMkLst>
          <pc:docMk/>
          <pc:sldMk cId="2399778759" sldId="900"/>
        </pc:sldMkLst>
      </pc:sldChg>
      <pc:sldChg chg="del">
        <pc:chgData name="Gabrielle Phillips" userId="40417a94-2c84-4308-a0b1-334d7a79e7e9" providerId="ADAL" clId="{EA63DDBC-1393-4C68-A7AA-CF889335DA4E}" dt="2021-05-07T18:54:10.996" v="4" actId="47"/>
        <pc:sldMkLst>
          <pc:docMk/>
          <pc:sldMk cId="2167941908" sldId="959"/>
        </pc:sldMkLst>
      </pc:sldChg>
      <pc:sldChg chg="del">
        <pc:chgData name="Gabrielle Phillips" userId="40417a94-2c84-4308-a0b1-334d7a79e7e9" providerId="ADAL" clId="{EA63DDBC-1393-4C68-A7AA-CF889335DA4E}" dt="2021-05-07T18:54:08.253" v="2" actId="47"/>
        <pc:sldMkLst>
          <pc:docMk/>
          <pc:sldMk cId="3656628823" sldId="1170"/>
        </pc:sldMkLst>
      </pc:sldChg>
      <pc:sldChg chg="del">
        <pc:chgData name="Gabrielle Phillips" userId="40417a94-2c84-4308-a0b1-334d7a79e7e9" providerId="ADAL" clId="{EA63DDBC-1393-4C68-A7AA-CF889335DA4E}" dt="2021-05-07T18:54:21.092" v="10" actId="47"/>
        <pc:sldMkLst>
          <pc:docMk/>
          <pc:sldMk cId="2473900353" sldId="1203"/>
        </pc:sldMkLst>
      </pc:sldChg>
      <pc:sldChg chg="del">
        <pc:chgData name="Gabrielle Phillips" userId="40417a94-2c84-4308-a0b1-334d7a79e7e9" providerId="ADAL" clId="{EA63DDBC-1393-4C68-A7AA-CF889335DA4E}" dt="2021-05-07T18:54:27.863" v="18" actId="47"/>
        <pc:sldMkLst>
          <pc:docMk/>
          <pc:sldMk cId="2679542578" sldId="1264"/>
        </pc:sldMkLst>
      </pc:sldChg>
      <pc:sldChg chg="del">
        <pc:chgData name="Gabrielle Phillips" userId="40417a94-2c84-4308-a0b1-334d7a79e7e9" providerId="ADAL" clId="{EA63DDBC-1393-4C68-A7AA-CF889335DA4E}" dt="2021-05-07T18:54:07.937" v="1" actId="47"/>
        <pc:sldMkLst>
          <pc:docMk/>
          <pc:sldMk cId="322156407" sldId="1314"/>
        </pc:sldMkLst>
      </pc:sldChg>
      <pc:sldChg chg="del">
        <pc:chgData name="Gabrielle Phillips" userId="40417a94-2c84-4308-a0b1-334d7a79e7e9" providerId="ADAL" clId="{EA63DDBC-1393-4C68-A7AA-CF889335DA4E}" dt="2021-05-07T18:54:13.251" v="7" actId="47"/>
        <pc:sldMkLst>
          <pc:docMk/>
          <pc:sldMk cId="746797856" sldId="1340"/>
        </pc:sldMkLst>
      </pc:sldChg>
      <pc:sldChg chg="del">
        <pc:chgData name="Gabrielle Phillips" userId="40417a94-2c84-4308-a0b1-334d7a79e7e9" providerId="ADAL" clId="{EA63DDBC-1393-4C68-A7AA-CF889335DA4E}" dt="2021-05-07T18:54:07.516" v="0" actId="47"/>
        <pc:sldMkLst>
          <pc:docMk/>
          <pc:sldMk cId="748465584" sldId="1771"/>
        </pc:sldMkLst>
      </pc:sldChg>
      <pc:sldChg chg="del">
        <pc:chgData name="Gabrielle Phillips" userId="40417a94-2c84-4308-a0b1-334d7a79e7e9" providerId="ADAL" clId="{EA63DDBC-1393-4C68-A7AA-CF889335DA4E}" dt="2021-05-07T18:54:08.651" v="3" actId="47"/>
        <pc:sldMkLst>
          <pc:docMk/>
          <pc:sldMk cId="4216886948" sldId="1774"/>
        </pc:sldMkLst>
      </pc:sldChg>
      <pc:sldChg chg="del">
        <pc:chgData name="Gabrielle Phillips" userId="40417a94-2c84-4308-a0b1-334d7a79e7e9" providerId="ADAL" clId="{EA63DDBC-1393-4C68-A7AA-CF889335DA4E}" dt="2021-05-07T18:54:11.760" v="5" actId="47"/>
        <pc:sldMkLst>
          <pc:docMk/>
          <pc:sldMk cId="3408866206" sldId="3959"/>
        </pc:sldMkLst>
      </pc:sldChg>
      <pc:sldChg chg="del">
        <pc:chgData name="Gabrielle Phillips" userId="40417a94-2c84-4308-a0b1-334d7a79e7e9" providerId="ADAL" clId="{EA63DDBC-1393-4C68-A7AA-CF889335DA4E}" dt="2021-05-07T18:54:13.003" v="6" actId="47"/>
        <pc:sldMkLst>
          <pc:docMk/>
          <pc:sldMk cId="3003861552" sldId="3960"/>
        </pc:sldMkLst>
      </pc:sldChg>
      <pc:sldChg chg="del">
        <pc:chgData name="Gabrielle Phillips" userId="40417a94-2c84-4308-a0b1-334d7a79e7e9" providerId="ADAL" clId="{EA63DDBC-1393-4C68-A7AA-CF889335DA4E}" dt="2021-05-07T18:54:19.554" v="9" actId="47"/>
        <pc:sldMkLst>
          <pc:docMk/>
          <pc:sldMk cId="4040841109" sldId="39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389F9-6263-44F9-AF1B-A686C56EB839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D7149-0FC3-48A5-B8C0-CB3A59341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99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2BBF2F9-4DF4-4C8D-A5EC-65378DB32725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EE3F6CF-073A-4B4F-A2B7-08B9C7DBC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5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9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4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29" y="3526064"/>
            <a:ext cx="9586335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813558-0264-495E-8213-03A726C059C9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6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F2BEBDE-653E-48E6-BD0C-268E6F74D86A}" type="datetime1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CD93780-32CC-487B-B533-8F403724C8AF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022C556-2768-4EF4-A43A-ECE0ED2C98AD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EAFABE5-A633-4649-9384-A6232D3C9960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59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0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0" y="612648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0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86DFC33-1D0E-4A2B-81A6-8C23B39B2FE0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7F284F5-BB7E-4A3E-8A4F-14FDBFBCB765}" type="datetime1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99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C1DD4DB-3AC1-4642-8824-CE33EC73113F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CC1F062-159B-4043-9477-FACD11460C7B}" type="datetime1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E7334DE-E33C-4C8A-8C91-870F2E1D51D8}" type="datetime1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7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1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8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3EE2327-522D-472B-8BB9-7AA25C01A641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5202" y="0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3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4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80B6984-9BB1-4BE8-BF01-B606AC9D1ECC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724B77F-F35F-47C3-A8BC-B4DA14DCEAEF}" type="datetime1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304ACDA-2629-4207-8C87-391AB3A48125}" type="datetime1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1CEE4B0-C824-4F73-B5AF-08D17288301D}" type="datetime1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1" cy="1920115"/>
          </a:xfrm>
        </p:spPr>
        <p:txBody>
          <a:bodyPr anchor="b"/>
          <a:lstStyle>
            <a:lvl1pPr>
              <a:defRPr sz="37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4" y="1184200"/>
            <a:ext cx="7406095" cy="5848134"/>
          </a:xfrm>
        </p:spPr>
        <p:txBody>
          <a:bodyPr/>
          <a:lstStyle>
            <a:lvl1pPr marL="0" indent="0">
              <a:buNone/>
              <a:defRPr sz="3765">
                <a:latin typeface="Segoe UI" panose="020B0502040204020203" pitchFamily="34" charset="0"/>
              </a:defRPr>
            </a:lvl1pPr>
            <a:lvl2pPr marL="537942" indent="0">
              <a:buNone/>
              <a:defRPr sz="3294"/>
            </a:lvl2pPr>
            <a:lvl3pPr marL="1075883" indent="0">
              <a:buNone/>
              <a:defRPr sz="2824"/>
            </a:lvl3pPr>
            <a:lvl4pPr marL="1613825" indent="0">
              <a:buNone/>
              <a:defRPr sz="2353"/>
            </a:lvl4pPr>
            <a:lvl5pPr marL="2151766" indent="0">
              <a:buNone/>
              <a:defRPr sz="2353"/>
            </a:lvl5pPr>
            <a:lvl6pPr marL="2689708" indent="0">
              <a:buNone/>
              <a:defRPr sz="2353"/>
            </a:lvl6pPr>
            <a:lvl7pPr marL="3227649" indent="0">
              <a:buNone/>
              <a:defRPr sz="2353"/>
            </a:lvl7pPr>
            <a:lvl8pPr marL="3765591" indent="0">
              <a:buNone/>
              <a:defRPr sz="2353"/>
            </a:lvl8pPr>
            <a:lvl9pPr marL="4303532" indent="0">
              <a:buNone/>
              <a:defRPr sz="235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4"/>
            <a:ext cx="4719081" cy="4574283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42" indent="0">
              <a:buNone/>
              <a:defRPr sz="1647"/>
            </a:lvl2pPr>
            <a:lvl3pPr marL="1075883" indent="0">
              <a:buNone/>
              <a:defRPr sz="1412"/>
            </a:lvl3pPr>
            <a:lvl4pPr marL="1613825" indent="0">
              <a:buNone/>
              <a:defRPr sz="1177"/>
            </a:lvl4pPr>
            <a:lvl5pPr marL="2151766" indent="0">
              <a:buNone/>
              <a:defRPr sz="1177"/>
            </a:lvl5pPr>
            <a:lvl6pPr marL="2689708" indent="0">
              <a:buNone/>
              <a:defRPr sz="1177"/>
            </a:lvl6pPr>
            <a:lvl7pPr marL="3227649" indent="0">
              <a:buNone/>
              <a:defRPr sz="1177"/>
            </a:lvl7pPr>
            <a:lvl8pPr marL="3765591" indent="0">
              <a:buNone/>
              <a:defRPr sz="1177"/>
            </a:lvl8pPr>
            <a:lvl9pPr marL="4303532" indent="0">
              <a:buNone/>
              <a:defRPr sz="11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04A43D6-F7F3-4542-90E7-3D96973FC365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5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6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32" y="3526065"/>
            <a:ext cx="9586334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32" y="4473421"/>
            <a:ext cx="9586334" cy="1987357"/>
          </a:xfrm>
        </p:spPr>
        <p:txBody>
          <a:bodyPr>
            <a:normAutofit/>
          </a:bodyPr>
          <a:lstStyle>
            <a:lvl1pPr marL="0" indent="0" algn="l">
              <a:buNone/>
              <a:defRPr sz="282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8" indent="0" algn="ctr">
              <a:buNone/>
              <a:defRPr sz="2354"/>
            </a:lvl2pPr>
            <a:lvl3pPr marL="1075896" indent="0" algn="ctr">
              <a:buNone/>
              <a:defRPr sz="2117"/>
            </a:lvl3pPr>
            <a:lvl4pPr marL="1613846" indent="0" algn="ctr">
              <a:buNone/>
              <a:defRPr sz="1883"/>
            </a:lvl4pPr>
            <a:lvl5pPr marL="2151792" indent="0" algn="ctr">
              <a:buNone/>
              <a:defRPr sz="1883"/>
            </a:lvl5pPr>
            <a:lvl6pPr marL="2689742" indent="0" algn="ctr">
              <a:buNone/>
              <a:defRPr sz="1883"/>
            </a:lvl6pPr>
            <a:lvl7pPr marL="3227690" indent="0" algn="ctr">
              <a:buNone/>
              <a:defRPr sz="1883"/>
            </a:lvl7pPr>
            <a:lvl8pPr marL="3765638" indent="0" algn="ctr">
              <a:buNone/>
              <a:defRPr sz="1883"/>
            </a:lvl8pPr>
            <a:lvl9pPr marL="4303586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A526457-AFF9-4C64-ACA9-57BFCF79B20E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7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3" y="7680960"/>
            <a:ext cx="845310" cy="2194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68A5FB-A35F-4120-A0D4-DDE534D458D5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7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471800EB-F6BF-4776-B506-3056304E5AE7}"/>
              </a:ext>
            </a:extLst>
          </p:cNvPr>
          <p:cNvSpPr txBox="1">
            <a:spLocks/>
          </p:cNvSpPr>
          <p:nvPr userDrawn="1"/>
        </p:nvSpPr>
        <p:spPr>
          <a:xfrm>
            <a:off x="13533121" y="7628166"/>
            <a:ext cx="640080" cy="365760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en-US"/>
            </a:defPPr>
            <a:lvl1pPr marL="0" algn="r" defTabSz="1172261" rtl="0" eaLnBrk="1" latinLnBrk="0" hangingPunct="1">
              <a:defRPr sz="1412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586130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7226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58391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452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3065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16782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0291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89043" algn="l" defTabSz="1172261" rtl="0" eaLnBrk="1" latinLnBrk="0" hangingPunct="1">
              <a:defRPr sz="230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A40DB5-B054-4B52-B27D-446721D6CC27}" type="slidenum">
              <a:rPr lang="en-US" sz="1412" smtClean="0"/>
              <a:pPr/>
              <a:t>‹#›</a:t>
            </a:fld>
            <a:endParaRPr lang="en-US" sz="1412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3BEF6-9E38-45B1-97EE-47997846C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1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596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mage result for kia motors HQ">
            <a:extLst>
              <a:ext uri="{FF2B5EF4-FFF2-40B4-BE49-F238E27FC236}">
                <a16:creationId xmlns:a16="http://schemas.microsoft.com/office/drawing/2014/main" id="{7F3ACFE8-90CC-4B43-AE07-40731FF60D5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3" r="10905" b="24509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5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32" y="4473421"/>
            <a:ext cx="9586334" cy="1987357"/>
          </a:xfrm>
        </p:spPr>
        <p:txBody>
          <a:bodyPr>
            <a:normAutofit/>
          </a:bodyPr>
          <a:lstStyle>
            <a:lvl1pPr marL="0" indent="0" algn="l">
              <a:buNone/>
              <a:defRPr sz="282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8" indent="0" algn="ctr">
              <a:buNone/>
              <a:defRPr sz="2354"/>
            </a:lvl2pPr>
            <a:lvl3pPr marL="1075896" indent="0" algn="ctr">
              <a:buNone/>
              <a:defRPr sz="2117"/>
            </a:lvl3pPr>
            <a:lvl4pPr marL="1613846" indent="0" algn="ctr">
              <a:buNone/>
              <a:defRPr sz="1883"/>
            </a:lvl4pPr>
            <a:lvl5pPr marL="2151792" indent="0" algn="ctr">
              <a:buNone/>
              <a:defRPr sz="1883"/>
            </a:lvl5pPr>
            <a:lvl6pPr marL="2689742" indent="0" algn="ctr">
              <a:buNone/>
              <a:defRPr sz="1883"/>
            </a:lvl6pPr>
            <a:lvl7pPr marL="3227690" indent="0" algn="ctr">
              <a:buNone/>
              <a:defRPr sz="1883"/>
            </a:lvl7pPr>
            <a:lvl8pPr marL="3765638" indent="0" algn="ctr">
              <a:buNone/>
              <a:defRPr sz="1883"/>
            </a:lvl8pPr>
            <a:lvl9pPr marL="4303586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820B2A3-6DEC-48BD-904B-6CFD85288AA6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3" y="7680960"/>
            <a:ext cx="84531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03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6" y="5508193"/>
            <a:ext cx="12618252" cy="1798707"/>
          </a:xfrm>
        </p:spPr>
        <p:txBody>
          <a:bodyPr/>
          <a:lstStyle>
            <a:lvl1pPr marL="0" indent="0">
              <a:buNone/>
              <a:defRPr sz="2825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8" indent="0">
              <a:buNone/>
              <a:defRPr sz="2354">
                <a:solidFill>
                  <a:schemeClr val="tx1">
                    <a:tint val="75000"/>
                  </a:schemeClr>
                </a:solidFill>
              </a:defRPr>
            </a:lvl2pPr>
            <a:lvl3pPr marL="1075896" indent="0">
              <a:buNone/>
              <a:defRPr sz="2117">
                <a:solidFill>
                  <a:schemeClr val="tx1">
                    <a:tint val="75000"/>
                  </a:schemeClr>
                </a:solidFill>
              </a:defRPr>
            </a:lvl3pPr>
            <a:lvl4pPr marL="161384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9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4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9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63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8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0BFFF1F-8D9F-49EF-AB66-392D21916FF4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3" y="7680960"/>
            <a:ext cx="84531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719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2" y="320040"/>
            <a:ext cx="12618252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2" y="1371600"/>
            <a:ext cx="12618252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0B06CE19-0D13-4877-89E5-DE0488747EB0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3" y="7680960"/>
            <a:ext cx="84531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543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0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6" y="5508193"/>
            <a:ext cx="12618252" cy="1798707"/>
          </a:xfrm>
        </p:spPr>
        <p:txBody>
          <a:bodyPr/>
          <a:lstStyle>
            <a:lvl1pPr marL="0" indent="0">
              <a:buNone/>
              <a:defRPr sz="2825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8" indent="0">
              <a:buNone/>
              <a:defRPr sz="2354">
                <a:solidFill>
                  <a:schemeClr val="tx1">
                    <a:tint val="75000"/>
                  </a:schemeClr>
                </a:solidFill>
              </a:defRPr>
            </a:lvl2pPr>
            <a:lvl3pPr marL="1075896" indent="0">
              <a:buNone/>
              <a:defRPr sz="2117">
                <a:solidFill>
                  <a:schemeClr val="tx1">
                    <a:tint val="75000"/>
                  </a:schemeClr>
                </a:solidFill>
              </a:defRPr>
            </a:lvl3pPr>
            <a:lvl4pPr marL="161384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9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4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9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63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8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FD84ECB-CD7C-4B53-868B-8B9C84EFE3E5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3" y="7680960"/>
            <a:ext cx="84531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9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3BBA6A68-5CDE-4D35-BC5D-5E9C2B188070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5669280"/>
            <a:ext cx="12618252" cy="1828800"/>
          </a:xfrm>
        </p:spPr>
        <p:txBody>
          <a:bodyPr/>
          <a:lstStyle>
            <a:lvl1pPr marL="0" indent="0">
              <a:buNone/>
              <a:defRPr sz="2825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8" indent="0">
              <a:buNone/>
              <a:defRPr sz="2354">
                <a:solidFill>
                  <a:schemeClr val="tx1">
                    <a:tint val="75000"/>
                  </a:schemeClr>
                </a:solidFill>
              </a:defRPr>
            </a:lvl2pPr>
            <a:lvl3pPr marL="1075896" indent="0">
              <a:buNone/>
              <a:defRPr sz="2117">
                <a:solidFill>
                  <a:schemeClr val="tx1">
                    <a:tint val="75000"/>
                  </a:schemeClr>
                </a:solidFill>
              </a:defRPr>
            </a:lvl3pPr>
            <a:lvl4pPr marL="161384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9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4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9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63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8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BB33170-991C-4F2E-8341-1F4D29A9C1A4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3" y="7680960"/>
            <a:ext cx="84531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09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0" y="-2"/>
            <a:ext cx="14630400" cy="82296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6" y="5508193"/>
            <a:ext cx="12618252" cy="1798707"/>
          </a:xfrm>
        </p:spPr>
        <p:txBody>
          <a:bodyPr/>
          <a:lstStyle>
            <a:lvl1pPr marL="0" indent="0">
              <a:buNone/>
              <a:defRPr sz="2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8" indent="0">
              <a:buNone/>
              <a:defRPr sz="2354">
                <a:solidFill>
                  <a:schemeClr val="tx1">
                    <a:tint val="75000"/>
                  </a:schemeClr>
                </a:solidFill>
              </a:defRPr>
            </a:lvl2pPr>
            <a:lvl3pPr marL="1075896" indent="0">
              <a:buNone/>
              <a:defRPr sz="2117">
                <a:solidFill>
                  <a:schemeClr val="tx1">
                    <a:tint val="75000"/>
                  </a:schemeClr>
                </a:solidFill>
              </a:defRPr>
            </a:lvl3pPr>
            <a:lvl4pPr marL="161384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9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4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9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63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8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4CDD809-FD8E-4297-82D9-21DF4F1C1BFB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451" y="3215448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3" y="7680960"/>
            <a:ext cx="84531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579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7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6" y="5508193"/>
            <a:ext cx="12618252" cy="1798707"/>
          </a:xfrm>
        </p:spPr>
        <p:txBody>
          <a:bodyPr/>
          <a:lstStyle>
            <a:lvl1pPr marL="0" indent="0">
              <a:buNone/>
              <a:defRPr sz="2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8" indent="0">
              <a:buNone/>
              <a:defRPr sz="2354">
                <a:solidFill>
                  <a:schemeClr val="tx1">
                    <a:tint val="75000"/>
                  </a:schemeClr>
                </a:solidFill>
              </a:defRPr>
            </a:lvl2pPr>
            <a:lvl3pPr marL="1075896" indent="0">
              <a:buNone/>
              <a:defRPr sz="2117">
                <a:solidFill>
                  <a:schemeClr val="tx1">
                    <a:tint val="75000"/>
                  </a:schemeClr>
                </a:solidFill>
              </a:defRPr>
            </a:lvl3pPr>
            <a:lvl4pPr marL="161384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9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4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9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63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8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DB3C964-2E03-4AFA-B90C-619A2255423F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6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3" y="7680960"/>
            <a:ext cx="84531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455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C31BCD0-E589-45D2-973A-7DB1D9846ACB}" type="datetime1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5"/>
            <a:ext cx="11977004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7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1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502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8019775-0498-4EA6-A019-48733BDE3441}" type="datetime1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5"/>
            <a:ext cx="11977004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7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1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240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7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1pPr>
            <a:lvl2pPr marL="537948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2pPr>
            <a:lvl3pPr marL="1075896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3pPr>
            <a:lvl4pPr marL="1613844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4pPr>
            <a:lvl5pPr marL="2151792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BDB60B-B357-4CF5-85CE-EDF13D76A701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1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23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7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1pPr>
            <a:lvl2pPr marL="537948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2pPr>
            <a:lvl3pPr marL="1075896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3pPr>
            <a:lvl4pPr marL="1613844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4pPr>
            <a:lvl5pPr marL="2151792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E0ECDFF-B3DE-4852-A472-7B80AB90681A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8" indent="0">
              <a:buNone/>
              <a:defRPr sz="2400">
                <a:latin typeface="+mj-lt"/>
              </a:defRPr>
            </a:lvl2pPr>
            <a:lvl3pPr marL="1075896" indent="0">
              <a:buNone/>
              <a:defRPr sz="2400">
                <a:latin typeface="+mj-lt"/>
              </a:defRPr>
            </a:lvl3pPr>
            <a:lvl4pPr marL="1613844" indent="0">
              <a:buNone/>
              <a:defRPr sz="2400">
                <a:latin typeface="+mj-lt"/>
              </a:defRPr>
            </a:lvl4pPr>
            <a:lvl5pPr marL="2151792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1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7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1pPr>
            <a:lvl2pPr marL="537948" indent="0">
              <a:buNone/>
              <a:defRPr sz="1401">
                <a:latin typeface="+mn-lt"/>
              </a:defRPr>
            </a:lvl2pPr>
            <a:lvl3pPr marL="1075896" indent="0">
              <a:buNone/>
              <a:defRPr sz="1401">
                <a:latin typeface="+mn-lt"/>
              </a:defRPr>
            </a:lvl3pPr>
            <a:lvl4pPr marL="1613844" indent="0">
              <a:buNone/>
              <a:defRPr sz="1401">
                <a:latin typeface="+mn-lt"/>
              </a:defRPr>
            </a:lvl4pPr>
            <a:lvl5pPr marL="2151792" indent="0">
              <a:buNone/>
              <a:defRPr sz="140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28390BE-79F7-4F03-A216-A237DED0C038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60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8" indent="0">
              <a:buNone/>
              <a:defRPr sz="2400">
                <a:latin typeface="+mj-lt"/>
              </a:defRPr>
            </a:lvl2pPr>
            <a:lvl3pPr marL="1075896" indent="0">
              <a:buNone/>
              <a:defRPr sz="2400">
                <a:latin typeface="+mj-lt"/>
              </a:defRPr>
            </a:lvl3pPr>
            <a:lvl4pPr marL="1613844" indent="0">
              <a:buNone/>
              <a:defRPr sz="2400">
                <a:latin typeface="+mj-lt"/>
              </a:defRPr>
            </a:lvl4pPr>
            <a:lvl5pPr marL="2151792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7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8" indent="0">
              <a:buNone/>
              <a:defRPr sz="1401">
                <a:latin typeface="+mn-lt"/>
              </a:defRPr>
            </a:lvl2pPr>
            <a:lvl3pPr marL="1075896" indent="0">
              <a:buNone/>
              <a:defRPr sz="1401">
                <a:latin typeface="+mn-lt"/>
              </a:defRPr>
            </a:lvl3pPr>
            <a:lvl4pPr marL="1613844" indent="0">
              <a:buNone/>
              <a:defRPr sz="1401">
                <a:latin typeface="+mn-lt"/>
              </a:defRPr>
            </a:lvl4pPr>
            <a:lvl5pPr marL="2151792" indent="0">
              <a:buNone/>
              <a:defRPr sz="140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1" y="301752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1">
                <a:latin typeface="+mj-lt"/>
              </a:defRPr>
            </a:lvl1pPr>
            <a:lvl2pPr marL="537948" indent="0">
              <a:buNone/>
              <a:defRPr sz="2400">
                <a:latin typeface="+mj-lt"/>
              </a:defRPr>
            </a:lvl2pPr>
            <a:lvl3pPr marL="1075896" indent="0">
              <a:buNone/>
              <a:defRPr sz="2400">
                <a:latin typeface="+mj-lt"/>
              </a:defRPr>
            </a:lvl3pPr>
            <a:lvl4pPr marL="1613844" indent="0">
              <a:buNone/>
              <a:defRPr sz="2400">
                <a:latin typeface="+mj-lt"/>
              </a:defRPr>
            </a:lvl4pPr>
            <a:lvl5pPr marL="2151792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1pPr>
            <a:lvl2pPr marL="537948" indent="0">
              <a:buNone/>
              <a:defRPr sz="1401">
                <a:latin typeface="+mn-lt"/>
              </a:defRPr>
            </a:lvl2pPr>
            <a:lvl3pPr marL="1075896" indent="0">
              <a:buNone/>
              <a:defRPr sz="1401">
                <a:latin typeface="+mn-lt"/>
              </a:defRPr>
            </a:lvl3pPr>
            <a:lvl4pPr marL="1613844" indent="0">
              <a:buNone/>
              <a:defRPr sz="1401">
                <a:latin typeface="+mn-lt"/>
              </a:defRPr>
            </a:lvl4pPr>
            <a:lvl5pPr marL="2151792" indent="0">
              <a:buNone/>
              <a:defRPr sz="140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59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8" indent="0">
              <a:buNone/>
              <a:defRPr sz="2400">
                <a:latin typeface="+mj-lt"/>
              </a:defRPr>
            </a:lvl2pPr>
            <a:lvl3pPr marL="1075896" indent="0">
              <a:buNone/>
              <a:defRPr sz="2400">
                <a:latin typeface="+mj-lt"/>
              </a:defRPr>
            </a:lvl3pPr>
            <a:lvl4pPr marL="1613844" indent="0">
              <a:buNone/>
              <a:defRPr sz="2400">
                <a:latin typeface="+mj-lt"/>
              </a:defRPr>
            </a:lvl4pPr>
            <a:lvl5pPr marL="2151792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1" y="6492240"/>
            <a:ext cx="11567157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8" indent="0">
              <a:buNone/>
              <a:defRPr sz="1401">
                <a:latin typeface="+mn-lt"/>
              </a:defRPr>
            </a:lvl2pPr>
            <a:lvl3pPr marL="1075896" indent="0">
              <a:buNone/>
              <a:defRPr sz="1401">
                <a:latin typeface="+mn-lt"/>
              </a:defRPr>
            </a:lvl3pPr>
            <a:lvl4pPr marL="1613844" indent="0">
              <a:buNone/>
              <a:defRPr sz="1401">
                <a:latin typeface="+mn-lt"/>
              </a:defRPr>
            </a:lvl4pPr>
            <a:lvl5pPr marL="2151792" indent="0">
              <a:buNone/>
              <a:defRPr sz="140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1" y="612648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1">
                <a:latin typeface="+mj-lt"/>
              </a:defRPr>
            </a:lvl1pPr>
            <a:lvl2pPr marL="537948" indent="0">
              <a:buNone/>
              <a:defRPr sz="2400">
                <a:latin typeface="+mj-lt"/>
              </a:defRPr>
            </a:lvl2pPr>
            <a:lvl3pPr marL="1075896" indent="0">
              <a:buNone/>
              <a:defRPr sz="2400">
                <a:latin typeface="+mj-lt"/>
              </a:defRPr>
            </a:lvl3pPr>
            <a:lvl4pPr marL="1613844" indent="0">
              <a:buNone/>
              <a:defRPr sz="2400">
                <a:latin typeface="+mj-lt"/>
              </a:defRPr>
            </a:lvl4pPr>
            <a:lvl5pPr marL="2151792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1"/>
            <a:ext cx="9447147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1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28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7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1pPr>
            <a:lvl2pPr marL="537948" indent="0">
              <a:buNone/>
              <a:defRPr sz="1401">
                <a:latin typeface="+mn-lt"/>
              </a:defRPr>
            </a:lvl2pPr>
            <a:lvl3pPr marL="1075896" indent="0">
              <a:buNone/>
              <a:defRPr sz="1401">
                <a:latin typeface="+mn-lt"/>
              </a:defRPr>
            </a:lvl3pPr>
            <a:lvl4pPr marL="1613844" indent="0">
              <a:buNone/>
              <a:defRPr sz="1401">
                <a:latin typeface="+mn-lt"/>
              </a:defRPr>
            </a:lvl4pPr>
            <a:lvl5pPr marL="2151792" indent="0">
              <a:buNone/>
              <a:defRPr sz="140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43497A-B2A6-4FF7-9D34-C7602AF58866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60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8" indent="0">
              <a:buNone/>
              <a:defRPr sz="2400">
                <a:latin typeface="+mj-lt"/>
              </a:defRPr>
            </a:lvl2pPr>
            <a:lvl3pPr marL="1075896" indent="0">
              <a:buNone/>
              <a:defRPr sz="2400">
                <a:latin typeface="+mj-lt"/>
              </a:defRPr>
            </a:lvl3pPr>
            <a:lvl4pPr marL="1613844" indent="0">
              <a:buNone/>
              <a:defRPr sz="2400">
                <a:latin typeface="+mj-lt"/>
              </a:defRPr>
            </a:lvl4pPr>
            <a:lvl5pPr marL="2151792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1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193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B2FD54A-1D4F-4ED5-8EFC-78966C01232B}" type="datetime1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5"/>
            <a:ext cx="11977004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7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8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8" y="146304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1pPr>
            <a:lvl2pPr marL="537948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2pPr>
            <a:lvl3pPr marL="1075896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3pPr>
            <a:lvl4pPr marL="1613846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4pPr>
            <a:lvl5pPr marL="2151792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1" y="7680960"/>
            <a:ext cx="851895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1pPr>
            <a:lvl2pPr marL="537948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2pPr>
            <a:lvl3pPr marL="1075896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3pPr>
            <a:lvl4pPr marL="1613846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4pPr>
            <a:lvl5pPr marL="2151792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99" y="457200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1pPr>
            <a:lvl2pPr marL="537948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2pPr>
            <a:lvl3pPr marL="1075896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3pPr>
            <a:lvl4pPr marL="1613846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4pPr>
            <a:lvl5pPr marL="2151792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1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1pPr>
            <a:lvl2pPr marL="537948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2pPr>
            <a:lvl3pPr marL="1075896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3pPr>
            <a:lvl4pPr marL="1613846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4pPr>
            <a:lvl5pPr marL="2151792" indent="0">
              <a:lnSpc>
                <a:spcPct val="120000"/>
              </a:lnSpc>
              <a:spcBef>
                <a:spcPts val="1200"/>
              </a:spcBef>
              <a:buNone/>
              <a:defRPr sz="1401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157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EA04405-182F-40A6-B567-2F75AB96956E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7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1pPr>
            <a:lvl2pPr marL="537948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2pPr>
            <a:lvl3pPr marL="1075896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3pPr>
            <a:lvl4pPr marL="1613844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4pPr>
            <a:lvl5pPr marL="2151792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1pPr>
            <a:lvl2pPr marL="537948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2pPr>
            <a:lvl3pPr marL="1075896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3pPr>
            <a:lvl4pPr marL="1613844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4pPr>
            <a:lvl5pPr marL="2151792" indent="0">
              <a:lnSpc>
                <a:spcPct val="120000"/>
              </a:lnSpc>
              <a:spcBef>
                <a:spcPts val="1200"/>
              </a:spcBef>
              <a:buNone/>
              <a:defRPr sz="1401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C09FD23-289C-431D-80FA-52BDFEE9BFF4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1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643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7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8" y="2017242"/>
            <a:ext cx="6400800" cy="988076"/>
          </a:xfrm>
        </p:spPr>
        <p:txBody>
          <a:bodyPr anchor="b"/>
          <a:lstStyle>
            <a:lvl1pPr marL="0" indent="0">
              <a:buNone/>
              <a:defRPr sz="2825" b="1">
                <a:latin typeface="+mj-lt"/>
              </a:defRPr>
            </a:lvl1pPr>
            <a:lvl2pPr marL="537948" indent="0">
              <a:buNone/>
              <a:defRPr sz="2354" b="1"/>
            </a:lvl2pPr>
            <a:lvl3pPr marL="1075896" indent="0">
              <a:buNone/>
              <a:defRPr sz="2117" b="1"/>
            </a:lvl3pPr>
            <a:lvl4pPr marL="1613846" indent="0">
              <a:buNone/>
              <a:defRPr sz="1883" b="1"/>
            </a:lvl4pPr>
            <a:lvl5pPr marL="2151792" indent="0">
              <a:buNone/>
              <a:defRPr sz="1883" b="1"/>
            </a:lvl5pPr>
            <a:lvl6pPr marL="2689742" indent="0">
              <a:buNone/>
              <a:defRPr sz="1883" b="1"/>
            </a:lvl6pPr>
            <a:lvl7pPr marL="3227690" indent="0">
              <a:buNone/>
              <a:defRPr sz="1883" b="1"/>
            </a:lvl7pPr>
            <a:lvl8pPr marL="3765638" indent="0">
              <a:buNone/>
              <a:defRPr sz="1883" b="1"/>
            </a:lvl8pPr>
            <a:lvl9pPr marL="4303586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8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8" indent="0">
              <a:buNone/>
              <a:defRPr>
                <a:latin typeface="Segoe UI" panose="020B0502040204020203" pitchFamily="34" charset="0"/>
              </a:defRPr>
            </a:lvl2pPr>
            <a:lvl3pPr marL="1075896" indent="0">
              <a:buNone/>
              <a:defRPr>
                <a:latin typeface="Segoe UI" panose="020B0502040204020203" pitchFamily="34" charset="0"/>
              </a:defRPr>
            </a:lvl3pPr>
            <a:lvl4pPr marL="1613844" indent="0">
              <a:buNone/>
              <a:defRPr>
                <a:latin typeface="Segoe UI" panose="020B0502040204020203" pitchFamily="34" charset="0"/>
              </a:defRPr>
            </a:lvl4pPr>
            <a:lvl5pPr marL="2151792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2"/>
            <a:ext cx="6400800" cy="988076"/>
          </a:xfrm>
        </p:spPr>
        <p:txBody>
          <a:bodyPr anchor="b"/>
          <a:lstStyle>
            <a:lvl1pPr marL="0" indent="0">
              <a:buNone/>
              <a:defRPr sz="2825" b="1">
                <a:latin typeface="+mj-lt"/>
              </a:defRPr>
            </a:lvl1pPr>
            <a:lvl2pPr marL="537948" indent="0">
              <a:buNone/>
              <a:defRPr sz="2354" b="1"/>
            </a:lvl2pPr>
            <a:lvl3pPr marL="1075896" indent="0">
              <a:buNone/>
              <a:defRPr sz="2117" b="1"/>
            </a:lvl3pPr>
            <a:lvl4pPr marL="1613846" indent="0">
              <a:buNone/>
              <a:defRPr sz="1883" b="1"/>
            </a:lvl4pPr>
            <a:lvl5pPr marL="2151792" indent="0">
              <a:buNone/>
              <a:defRPr sz="1883" b="1"/>
            </a:lvl5pPr>
            <a:lvl6pPr marL="2689742" indent="0">
              <a:buNone/>
              <a:defRPr sz="1883" b="1"/>
            </a:lvl6pPr>
            <a:lvl7pPr marL="3227690" indent="0">
              <a:buNone/>
              <a:defRPr sz="1883" b="1"/>
            </a:lvl7pPr>
            <a:lvl8pPr marL="3765638" indent="0">
              <a:buNone/>
              <a:defRPr sz="1883" b="1"/>
            </a:lvl8pPr>
            <a:lvl9pPr marL="4303586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8" indent="0">
              <a:buNone/>
              <a:defRPr>
                <a:latin typeface="Segoe UI" panose="020B0502040204020203" pitchFamily="34" charset="0"/>
              </a:defRPr>
            </a:lvl2pPr>
            <a:lvl3pPr marL="1075896" indent="0">
              <a:buNone/>
              <a:defRPr>
                <a:latin typeface="Segoe UI" panose="020B0502040204020203" pitchFamily="34" charset="0"/>
              </a:defRPr>
            </a:lvl3pPr>
            <a:lvl4pPr marL="1613844" indent="0">
              <a:buNone/>
              <a:defRPr>
                <a:latin typeface="Segoe UI" panose="020B0502040204020203" pitchFamily="34" charset="0"/>
              </a:defRPr>
            </a:lvl4pPr>
            <a:lvl5pPr marL="2151792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F126EF0-0169-403B-A728-98DFF1367DE5}" type="datetime1">
              <a:rPr lang="en-US" smtClean="0"/>
              <a:t>5/7/2021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1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765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BD368E58-9057-4451-887B-934AD11B5C57}" type="datetime1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1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740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30" y="3227587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30" y="3980692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7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8" indent="0" algn="ctr">
              <a:buNone/>
              <a:defRPr sz="2354"/>
            </a:lvl2pPr>
            <a:lvl3pPr marL="1075896" indent="0" algn="ctr">
              <a:buNone/>
              <a:defRPr sz="2117"/>
            </a:lvl3pPr>
            <a:lvl4pPr marL="1613846" indent="0" algn="ctr">
              <a:buNone/>
              <a:defRPr sz="1883"/>
            </a:lvl4pPr>
            <a:lvl5pPr marL="2151792" indent="0" algn="ctr">
              <a:buNone/>
              <a:defRPr sz="1883"/>
            </a:lvl5pPr>
            <a:lvl6pPr marL="2689742" indent="0" algn="ctr">
              <a:buNone/>
              <a:defRPr sz="1883"/>
            </a:lvl6pPr>
            <a:lvl7pPr marL="3227690" indent="0" algn="ctr">
              <a:buNone/>
              <a:defRPr sz="1883"/>
            </a:lvl7pPr>
            <a:lvl8pPr marL="3765638" indent="0" algn="ctr">
              <a:buNone/>
              <a:defRPr sz="1883"/>
            </a:lvl8pPr>
            <a:lvl9pPr marL="4303586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0367488-5C47-468F-8192-2A578E30B425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15205" y="1"/>
            <a:ext cx="7315198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29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51" y="3227587"/>
            <a:ext cx="2645733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748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954E7E3-33DD-4F8E-8CB0-79CABD017A7B}" type="datetime1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3" y="7680960"/>
            <a:ext cx="84531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87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DF71C59-5961-44CF-B659-EC93B8A3CED4}" type="datetime1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3" y="7680960"/>
            <a:ext cx="84531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377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9B20E83-FE03-477A-BEBC-E4A9F2F442F3}" type="datetime1">
              <a:rPr lang="en-US" smtClean="0"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3" y="7680960"/>
            <a:ext cx="84531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467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6" y="549138"/>
            <a:ext cx="4719081" cy="1920115"/>
          </a:xfrm>
        </p:spPr>
        <p:txBody>
          <a:bodyPr anchor="b"/>
          <a:lstStyle>
            <a:lvl1pPr>
              <a:defRPr sz="37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5" y="1184200"/>
            <a:ext cx="7406094" cy="5848134"/>
          </a:xfrm>
        </p:spPr>
        <p:txBody>
          <a:bodyPr/>
          <a:lstStyle>
            <a:lvl1pPr marL="0" indent="0">
              <a:buNone/>
              <a:defRPr sz="3765">
                <a:latin typeface="Segoe UI" panose="020B0502040204020203" pitchFamily="34" charset="0"/>
              </a:defRPr>
            </a:lvl1pPr>
            <a:lvl2pPr marL="537948" indent="0">
              <a:buNone/>
              <a:defRPr sz="3294"/>
            </a:lvl2pPr>
            <a:lvl3pPr marL="1075896" indent="0">
              <a:buNone/>
              <a:defRPr sz="2825"/>
            </a:lvl3pPr>
            <a:lvl4pPr marL="1613846" indent="0">
              <a:buNone/>
              <a:defRPr sz="2354"/>
            </a:lvl4pPr>
            <a:lvl5pPr marL="2151792" indent="0">
              <a:buNone/>
              <a:defRPr sz="2354"/>
            </a:lvl5pPr>
            <a:lvl6pPr marL="2689742" indent="0">
              <a:buNone/>
              <a:defRPr sz="2354"/>
            </a:lvl6pPr>
            <a:lvl7pPr marL="3227690" indent="0">
              <a:buNone/>
              <a:defRPr sz="2354"/>
            </a:lvl7pPr>
            <a:lvl8pPr marL="3765638" indent="0">
              <a:buNone/>
              <a:defRPr sz="2354"/>
            </a:lvl8pPr>
            <a:lvl9pPr marL="4303586" indent="0">
              <a:buNone/>
              <a:defRPr sz="2354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6" y="2469255"/>
            <a:ext cx="4719081" cy="4574283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48" indent="0">
              <a:buNone/>
              <a:defRPr sz="1646"/>
            </a:lvl2pPr>
            <a:lvl3pPr marL="1075896" indent="0">
              <a:buNone/>
              <a:defRPr sz="1412"/>
            </a:lvl3pPr>
            <a:lvl4pPr marL="1613846" indent="0">
              <a:buNone/>
              <a:defRPr sz="1177"/>
            </a:lvl4pPr>
            <a:lvl5pPr marL="2151792" indent="0">
              <a:buNone/>
              <a:defRPr sz="1177"/>
            </a:lvl5pPr>
            <a:lvl6pPr marL="2689742" indent="0">
              <a:buNone/>
              <a:defRPr sz="1177"/>
            </a:lvl6pPr>
            <a:lvl7pPr marL="3227690" indent="0">
              <a:buNone/>
              <a:defRPr sz="1177"/>
            </a:lvl7pPr>
            <a:lvl8pPr marL="3765638" indent="0">
              <a:buNone/>
              <a:defRPr sz="1177"/>
            </a:lvl8pPr>
            <a:lvl9pPr marL="4303586" indent="0">
              <a:buNone/>
              <a:defRPr sz="11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9BE240-3924-430B-8E7A-A11BECDAE8EC}" type="datetime1">
              <a:rPr lang="en-US" smtClean="0"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419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5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1" y="1225296"/>
            <a:ext cx="13785428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8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80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8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0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6D05F9E-A8C5-4837-A05D-66E3CE12EE6B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EFA82C-FD42-4C84-8242-22A4F4FB6C90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08826E6-9B1E-4B31-A3EA-3A531B5611AA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7469" y="0"/>
            <a:ext cx="14637869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2D431682-74A5-4E28-8792-0892BDEAED01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961" y="3204746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3EEC05D-2EF9-46C5-A135-D3C4AC2F0F48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AFA49B9A-7A0F-41F2-A877-7B222DEEDD9D}" type="datetime1">
              <a:rPr lang="en-US" smtClean="0"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F39C5A9C-45D2-408D-AC76-D3DF56ED5C2A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89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1075883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71" indent="-268971" algn="l" defTabSz="1075883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912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54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95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737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678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496620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4034561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572503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3794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75883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13825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51766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689708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27649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765591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0353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8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1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39062AE9-38A0-4182-BCD1-E0AE29AB0D6F}" type="datetime1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90" y="7628167"/>
            <a:ext cx="4938228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1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0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</p:sldLayoutIdLst>
  <p:hf hdr="0" ftr="0" dt="0"/>
  <p:txStyles>
    <p:titleStyle>
      <a:lvl1pPr algn="l" defTabSz="1075896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74" indent="-268974" algn="l" defTabSz="1075896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4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922" indent="-268974" algn="l" defTabSz="1075896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70" indent="-268974" algn="l" defTabSz="1075896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818" indent="-268974" algn="l" defTabSz="1075896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768" indent="-268974" algn="l" defTabSz="1075896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714" indent="-268974" algn="l" defTabSz="1075896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6pPr>
      <a:lvl7pPr marL="3496664" indent="-268974" algn="l" defTabSz="1075896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7pPr>
      <a:lvl8pPr marL="4034612" indent="-268974" algn="l" defTabSz="1075896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8pPr>
      <a:lvl9pPr marL="4572560" indent="-268974" algn="l" defTabSz="1075896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96" rtl="0" eaLnBrk="1" latinLnBrk="0" hangingPunct="1">
        <a:defRPr sz="2117" kern="1200">
          <a:solidFill>
            <a:schemeClr val="tx1"/>
          </a:solidFill>
          <a:latin typeface="+mn-lt"/>
          <a:ea typeface="+mn-ea"/>
          <a:cs typeface="+mn-cs"/>
        </a:defRPr>
      </a:lvl1pPr>
      <a:lvl2pPr marL="537948" algn="l" defTabSz="1075896" rtl="0" eaLnBrk="1" latinLnBrk="0" hangingPunct="1">
        <a:defRPr sz="2117" kern="1200">
          <a:solidFill>
            <a:schemeClr val="tx1"/>
          </a:solidFill>
          <a:latin typeface="+mn-lt"/>
          <a:ea typeface="+mn-ea"/>
          <a:cs typeface="+mn-cs"/>
        </a:defRPr>
      </a:lvl2pPr>
      <a:lvl3pPr marL="1075896" algn="l" defTabSz="1075896" rtl="0" eaLnBrk="1" latinLnBrk="0" hangingPunct="1">
        <a:defRPr sz="2117" kern="1200">
          <a:solidFill>
            <a:schemeClr val="tx1"/>
          </a:solidFill>
          <a:latin typeface="+mn-lt"/>
          <a:ea typeface="+mn-ea"/>
          <a:cs typeface="+mn-cs"/>
        </a:defRPr>
      </a:lvl3pPr>
      <a:lvl4pPr marL="1613846" algn="l" defTabSz="1075896" rtl="0" eaLnBrk="1" latinLnBrk="0" hangingPunct="1">
        <a:defRPr sz="2117" kern="1200">
          <a:solidFill>
            <a:schemeClr val="tx1"/>
          </a:solidFill>
          <a:latin typeface="+mn-lt"/>
          <a:ea typeface="+mn-ea"/>
          <a:cs typeface="+mn-cs"/>
        </a:defRPr>
      </a:lvl4pPr>
      <a:lvl5pPr marL="2151792" algn="l" defTabSz="1075896" rtl="0" eaLnBrk="1" latinLnBrk="0" hangingPunct="1">
        <a:defRPr sz="2117" kern="1200">
          <a:solidFill>
            <a:schemeClr val="tx1"/>
          </a:solidFill>
          <a:latin typeface="+mn-lt"/>
          <a:ea typeface="+mn-ea"/>
          <a:cs typeface="+mn-cs"/>
        </a:defRPr>
      </a:lvl5pPr>
      <a:lvl6pPr marL="2689742" algn="l" defTabSz="1075896" rtl="0" eaLnBrk="1" latinLnBrk="0" hangingPunct="1">
        <a:defRPr sz="2117" kern="1200">
          <a:solidFill>
            <a:schemeClr val="tx1"/>
          </a:solidFill>
          <a:latin typeface="+mn-lt"/>
          <a:ea typeface="+mn-ea"/>
          <a:cs typeface="+mn-cs"/>
        </a:defRPr>
      </a:lvl6pPr>
      <a:lvl7pPr marL="3227690" algn="l" defTabSz="1075896" rtl="0" eaLnBrk="1" latinLnBrk="0" hangingPunct="1">
        <a:defRPr sz="2117" kern="1200">
          <a:solidFill>
            <a:schemeClr val="tx1"/>
          </a:solidFill>
          <a:latin typeface="+mn-lt"/>
          <a:ea typeface="+mn-ea"/>
          <a:cs typeface="+mn-cs"/>
        </a:defRPr>
      </a:lvl7pPr>
      <a:lvl8pPr marL="3765638" algn="l" defTabSz="1075896" rtl="0" eaLnBrk="1" latinLnBrk="0" hangingPunct="1">
        <a:defRPr sz="2117" kern="1200">
          <a:solidFill>
            <a:schemeClr val="tx1"/>
          </a:solidFill>
          <a:latin typeface="+mn-lt"/>
          <a:ea typeface="+mn-ea"/>
          <a:cs typeface="+mn-cs"/>
        </a:defRPr>
      </a:lvl8pPr>
      <a:lvl9pPr marL="4303586" algn="l" defTabSz="1075896" rtl="0" eaLnBrk="1" latinLnBrk="0" hangingPunct="1">
        <a:defRPr sz="21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Xbox Customer Support / Ambassadors – Managed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508DA-8460-4788-8000-47A2BE6DA870}"/>
              </a:ext>
            </a:extLst>
          </p:cNvPr>
          <p:cNvSpPr/>
          <p:nvPr/>
        </p:nvSpPr>
        <p:spPr>
          <a:xfrm>
            <a:off x="457200" y="1916164"/>
            <a:ext cx="787841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200" b="1">
                <a:solidFill>
                  <a:srgbClr val="0096A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Business Need</a:t>
            </a:r>
            <a:endParaRPr lang="en-US" sz="200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9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Support Portal – support.xbox.com – conversion of legacy system to modernized website and self-service experience.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9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CRM Implementation – Case Management &amp; escalation process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9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&amp; Implementation of Xbox Ambassador program on Azure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9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Integrations – Integration Development between membership databases, social media platforms, and disparate data sources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9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Intelligence – Reporting and Data Visualization development for a variety of business units and stakeholder groups.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2F2B66-DDE5-4864-A22D-CB25B97C1045}"/>
              </a:ext>
            </a:extLst>
          </p:cNvPr>
          <p:cNvSpPr txBox="1"/>
          <p:nvPr/>
        </p:nvSpPr>
        <p:spPr>
          <a:xfrm>
            <a:off x="457200" y="5119712"/>
            <a:ext cx="8193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>
                <a:solidFill>
                  <a:srgbClr val="0096A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Ongoing Partnership</a:t>
            </a:r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Segoe UI" panose="020B0502040204020203" pitchFamily="34" charset="0"/>
                <a:cs typeface="Segoe UI" panose="020B0502040204020203" pitchFamily="34" charset="0"/>
              </a:rPr>
              <a:t>25-30 full-time resources across development, support, leadership.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Segoe UI" panose="020B0502040204020203" pitchFamily="34" charset="0"/>
                <a:cs typeface="Segoe UI" panose="020B0502040204020203" pitchFamily="34" charset="0"/>
              </a:rPr>
              <a:t>Integrated agile project management processes and platforms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90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 augmentation of application development, business support, and various business processes across multiple stakeholder groups.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7FAA7-1C36-49E4-9125-81EBAAFC0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6497" y="1680829"/>
            <a:ext cx="1812103" cy="5553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E24A93-EA48-4779-8CC3-B7F12B5724A2}"/>
              </a:ext>
            </a:extLst>
          </p:cNvPr>
          <p:cNvSpPr txBox="1"/>
          <p:nvPr/>
        </p:nvSpPr>
        <p:spPr>
          <a:xfrm>
            <a:off x="9153301" y="2301866"/>
            <a:ext cx="4355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Team Size: </a:t>
            </a:r>
            <a:r>
              <a:rPr lang="en-US" sz="2000"/>
              <a:t>30</a:t>
            </a:r>
            <a:r>
              <a:rPr lang="en-US" sz="2000" b="1"/>
              <a:t> </a:t>
            </a:r>
          </a:p>
          <a:p>
            <a:r>
              <a:rPr lang="en-US" sz="2000" b="1"/>
              <a:t>Locations: </a:t>
            </a:r>
            <a:r>
              <a:rPr lang="en-US" sz="2000"/>
              <a:t>Seattle &amp; India</a:t>
            </a:r>
          </a:p>
          <a:p>
            <a:r>
              <a:rPr lang="en-US" sz="2000" b="1"/>
              <a:t>Duration: </a:t>
            </a:r>
            <a:r>
              <a:rPr lang="en-US" sz="2000"/>
              <a:t>August 2015 to Present</a:t>
            </a:r>
          </a:p>
          <a:p>
            <a:r>
              <a:rPr lang="en-US" sz="2000" b="1"/>
              <a:t>Industry:  </a:t>
            </a:r>
            <a:r>
              <a:rPr lang="en-US" sz="2000"/>
              <a:t>High Tech Gaming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6C239B-631B-4E18-AD34-83AAD57D52F1}"/>
              </a:ext>
            </a:extLst>
          </p:cNvPr>
          <p:cNvGrpSpPr>
            <a:grpSpLocks noChangeAspect="1"/>
          </p:cNvGrpSpPr>
          <p:nvPr/>
        </p:nvGrpSpPr>
        <p:grpSpPr>
          <a:xfrm>
            <a:off x="8440072" y="3883524"/>
            <a:ext cx="5927868" cy="3989674"/>
            <a:chOff x="382965" y="1990226"/>
            <a:chExt cx="7299380" cy="491275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BCA425-6F38-434D-813E-F0AC5EC37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0"/>
            <a:stretch/>
          </p:blipFill>
          <p:spPr>
            <a:xfrm>
              <a:off x="382965" y="1990226"/>
              <a:ext cx="7299380" cy="491275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E160D5-4CCF-407E-8327-2C5FE1735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5494"/>
            <a:stretch/>
          </p:blipFill>
          <p:spPr>
            <a:xfrm>
              <a:off x="1250398" y="2240328"/>
              <a:ext cx="5649166" cy="382576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pic>
        <p:nvPicPr>
          <p:cNvPr id="27" name="Picture 8" descr="http://www.psdeps.com/wp-content/uploads/New-Microsoft-2013-Logo-Vector.png">
            <a:extLst>
              <a:ext uri="{FF2B5EF4-FFF2-40B4-BE49-F238E27FC236}">
                <a16:creationId xmlns:a16="http://schemas.microsoft.com/office/drawing/2014/main" id="{7A527462-EE2C-4FE3-B52C-5FAA16926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1" b="31476"/>
          <a:stretch/>
        </p:blipFill>
        <p:spPr bwMode="auto">
          <a:xfrm>
            <a:off x="9240386" y="1596124"/>
            <a:ext cx="2284298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667AE46-D9A5-419B-A9F4-7F6D6C89A455}"/>
              </a:ext>
            </a:extLst>
          </p:cNvPr>
          <p:cNvSpPr/>
          <p:nvPr/>
        </p:nvSpPr>
        <p:spPr>
          <a:xfrm>
            <a:off x="12899571" y="7628166"/>
            <a:ext cx="957943" cy="323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0BCE90-4645-465E-B43D-4CBDA527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0DB5-B054-4B52-B27D-446721D6CC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Xbox Ambassadors – Power BI Details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7FAA7-1C36-49E4-9125-81EBAAFC02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13477" y="2278300"/>
            <a:ext cx="1812103" cy="555375"/>
          </a:xfrm>
          <a:prstGeom prst="rect">
            <a:avLst/>
          </a:prstGeom>
        </p:spPr>
      </p:pic>
      <p:pic>
        <p:nvPicPr>
          <p:cNvPr id="27" name="Picture 8" descr="http://www.psdeps.com/wp-content/uploads/New-Microsoft-2013-Logo-Vector.png">
            <a:extLst>
              <a:ext uri="{FF2B5EF4-FFF2-40B4-BE49-F238E27FC236}">
                <a16:creationId xmlns:a16="http://schemas.microsoft.com/office/drawing/2014/main" id="{7A527462-EE2C-4FE3-B52C-5FAA16926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1" b="31476"/>
          <a:stretch/>
        </p:blipFill>
        <p:spPr bwMode="auto">
          <a:xfrm>
            <a:off x="11104706" y="1478715"/>
            <a:ext cx="2284298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667AE46-D9A5-419B-A9F4-7F6D6C89A455}"/>
              </a:ext>
            </a:extLst>
          </p:cNvPr>
          <p:cNvSpPr/>
          <p:nvPr/>
        </p:nvSpPr>
        <p:spPr>
          <a:xfrm>
            <a:off x="12899571" y="7628166"/>
            <a:ext cx="957943" cy="323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9953B-EDEF-49F9-8EC7-A8BE9EA9C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533" y="3963270"/>
            <a:ext cx="5749992" cy="3219996"/>
          </a:xfrm>
          <a:prstGeom prst="rect">
            <a:avLst/>
          </a:prstGeom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C6AC30-3836-4A15-9A81-4D679394D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876" y="3963270"/>
            <a:ext cx="5831628" cy="3265712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9C8B9D-CF11-4CA4-B112-1FB34E489470}"/>
              </a:ext>
            </a:extLst>
          </p:cNvPr>
          <p:cNvSpPr/>
          <p:nvPr/>
        </p:nvSpPr>
        <p:spPr>
          <a:xfrm>
            <a:off x="463972" y="1728787"/>
            <a:ext cx="73152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Power BI built using Kusto data source with billions of records.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Telling the story of how many users and what kind of activity they have achieved on their gamified 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Includes Adobe Analytics connection for site statistics.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Ongoing engagement with support and quarterly additions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B7B2E-03F9-4651-902B-BE507B77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0DB5-B054-4B52-B27D-446721D6CC2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– Xbox PowerBI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DB84C-937E-4161-A5BB-443773BB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71" y="3299303"/>
            <a:ext cx="4816202" cy="3951046"/>
          </a:xfrm>
          <a:prstGeom prst="rect">
            <a:avLst/>
          </a:prstGeom>
        </p:spPr>
      </p:pic>
      <p:pic>
        <p:nvPicPr>
          <p:cNvPr id="7" name="Picture 2" descr="Image result for Microsoft Xbox logo 2018">
            <a:extLst>
              <a:ext uri="{FF2B5EF4-FFF2-40B4-BE49-F238E27FC236}">
                <a16:creationId xmlns:a16="http://schemas.microsoft.com/office/drawing/2014/main" id="{4E118A50-729F-4309-ADB6-724DE00F4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56" y="2052930"/>
            <a:ext cx="2387568" cy="7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D60DC-FD43-41E9-B92B-A3D7395DB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525" y="2139747"/>
            <a:ext cx="7727784" cy="4315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64F858-6F67-4140-B96F-A2D1294A2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65" y="3492400"/>
            <a:ext cx="4452088" cy="2711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C663D-EAC6-4570-8D34-97077768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0DB5-B054-4B52-B27D-446721D6CC2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610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1_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Data and Analytics</Value>
    </BusinessUnit>
    <Solutions xmlns="f0ee8362-fa7e-4bc9-ab88-7dcfb17cb19b" xsi:nil="true"/>
    <Industries xmlns="f0ee8362-fa7e-4bc9-ab88-7dcfb17cb19b">
      <Value>Technology</Value>
    </Industries>
    <Notes0 xmlns="f0ee8362-fa7e-4bc9-ab88-7dcfb17cb19b" xsi:nil="true"/>
    <Named_x0020_Account xmlns="f0ee8362-fa7e-4bc9-ab88-7dcfb17cb19b">Microsoft</Named_x0020_Account>
    <PlatTech xmlns="f0ee8362-fa7e-4bc9-ab88-7dcfb17cb19b">
      <Value>Power BI</Value>
    </PlatTech>
    <ProjectCompletionDate xmlns="f0ee8362-fa7e-4bc9-ab88-7dcfb17cb19b" xsi:nil="true"/>
    <ApprovedByClient xmlns="f0ee8362-fa7e-4bc9-ab88-7dcfb17cb19b">false</ApprovedByClient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D6ED2471-C0D2-48AF-8C82-8EA403FA2F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D63BFC-84D0-4B6D-B073-C2CC065076DF}"/>
</file>

<file path=customXml/itemProps3.xml><?xml version="1.0" encoding="utf-8"?>
<ds:datastoreItem xmlns:ds="http://schemas.openxmlformats.org/officeDocument/2006/customXml" ds:itemID="{2A94E4A4-1B32-4A3C-847A-E2AB390C5201}">
  <ds:schemaRefs>
    <ds:schemaRef ds:uri="76ceaa29-68d3-4498-9404-618a40c2881e"/>
    <ds:schemaRef ds:uri="http://schemas.microsoft.com/office/2006/documentManagement/types"/>
    <ds:schemaRef ds:uri="http://schemas.openxmlformats.org/package/2006/metadata/core-properties"/>
    <ds:schemaRef ds:uri="544c9ad4-ad52-4276-9222-bf699f2cc746"/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39A89533-AE47-4B09-BFE8-F93057FC3FAC}"/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204</Words>
  <Application>Microsoft Office PowerPoint</Application>
  <PresentationFormat>Custom</PresentationFormat>
  <Paragraphs>27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Segoe UI</vt:lpstr>
      <vt:lpstr>Segoe UI Light</vt:lpstr>
      <vt:lpstr>Calibri</vt:lpstr>
      <vt:lpstr>Segoe UI Semilight</vt:lpstr>
      <vt:lpstr>Arial</vt:lpstr>
      <vt:lpstr>Custom Design</vt:lpstr>
      <vt:lpstr>1_Custom Design</vt:lpstr>
      <vt:lpstr>Xbox Customer Support / Ambassadors – Managed Service</vt:lpstr>
      <vt:lpstr>Xbox Ambassadors – Power BI Details</vt:lpstr>
      <vt:lpstr>Microsoft – Xbox PowerBI Samples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Management and 0365 Design | Implementation | Support</dc:title>
  <dc:creator>Gabrielle Phillips</dc:creator>
  <cp:lastModifiedBy>Gabrielle Phillips</cp:lastModifiedBy>
  <cp:revision>2</cp:revision>
  <dcterms:created xsi:type="dcterms:W3CDTF">2021-03-25T22:40:22Z</dcterms:created>
  <dcterms:modified xsi:type="dcterms:W3CDTF">2021-05-07T18:54:37Z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Business Unit">
    <vt:lpwstr/>
  </property>
  <property fmtid="{D5CDD505-2E9C-101B-9397-08002B2CF9AE}" pid="4" name="Category">
    <vt:lpwstr>6;#Case Study|8faa0ad1-25f0-4f56-8e38-f60e20c455d6</vt:lpwstr>
  </property>
  <property fmtid="{D5CDD505-2E9C-101B-9397-08002B2CF9AE}" pid="5" name="Industry">
    <vt:lpwstr>49;#Technology|9fd4705e-a3c7-4085-9147-cb1125b68f2c</vt:lpwstr>
  </property>
  <property fmtid="{D5CDD505-2E9C-101B-9397-08002B2CF9AE}" pid="6" name="Service_x0020_Offering">
    <vt:lpwstr/>
  </property>
  <property fmtid="{D5CDD505-2E9C-101B-9397-08002B2CF9AE}" pid="7" name="_ExtendedDescription">
    <vt:lpwstr/>
  </property>
  <property fmtid="{D5CDD505-2E9C-101B-9397-08002B2CF9AE}" pid="8" name="Service Offering">
    <vt:lpwstr/>
  </property>
  <property fmtid="{D5CDD505-2E9C-101B-9397-08002B2CF9AE}" pid="9" name="Business_x0020_Unit">
    <vt:lpwstr/>
  </property>
  <property fmtid="{D5CDD505-2E9C-101B-9397-08002B2CF9AE}" pid="10" name="Order">
    <vt:lpwstr>75100.0000000000</vt:lpwstr>
  </property>
  <property fmtid="{D5CDD505-2E9C-101B-9397-08002B2CF9AE}" pid="11" name="xd_ProgID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SO">
    <vt:lpwstr>30;#</vt:lpwstr>
  </property>
</Properties>
</file>